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63"/>
  </p:notesMasterIdLst>
  <p:sldIdLst>
    <p:sldId id="256" r:id="rId2"/>
    <p:sldId id="263" r:id="rId3"/>
    <p:sldId id="337" r:id="rId4"/>
    <p:sldId id="264" r:id="rId5"/>
    <p:sldId id="281" r:id="rId6"/>
    <p:sldId id="321" r:id="rId7"/>
    <p:sldId id="318" r:id="rId8"/>
    <p:sldId id="319" r:id="rId9"/>
    <p:sldId id="320" r:id="rId10"/>
    <p:sldId id="284" r:id="rId11"/>
    <p:sldId id="301" r:id="rId12"/>
    <p:sldId id="295" r:id="rId13"/>
    <p:sldId id="280" r:id="rId14"/>
    <p:sldId id="296" r:id="rId15"/>
    <p:sldId id="297" r:id="rId16"/>
    <p:sldId id="298" r:id="rId17"/>
    <p:sldId id="299" r:id="rId18"/>
    <p:sldId id="300" r:id="rId19"/>
    <p:sldId id="303" r:id="rId20"/>
    <p:sldId id="311" r:id="rId21"/>
    <p:sldId id="291" r:id="rId22"/>
    <p:sldId id="334" r:id="rId23"/>
    <p:sldId id="292" r:id="rId24"/>
    <p:sldId id="325" r:id="rId25"/>
    <p:sldId id="290" r:id="rId26"/>
    <p:sldId id="323" r:id="rId27"/>
    <p:sldId id="326" r:id="rId28"/>
    <p:sldId id="335" r:id="rId29"/>
    <p:sldId id="324" r:id="rId30"/>
    <p:sldId id="327" r:id="rId31"/>
    <p:sldId id="304" r:id="rId32"/>
    <p:sldId id="305" r:id="rId33"/>
    <p:sldId id="306" r:id="rId34"/>
    <p:sldId id="308" r:id="rId35"/>
    <p:sldId id="307" r:id="rId36"/>
    <p:sldId id="309" r:id="rId37"/>
    <p:sldId id="336" r:id="rId38"/>
    <p:sldId id="302" r:id="rId39"/>
    <p:sldId id="329" r:id="rId40"/>
    <p:sldId id="328" r:id="rId41"/>
    <p:sldId id="330" r:id="rId42"/>
    <p:sldId id="282" r:id="rId43"/>
    <p:sldId id="312" r:id="rId44"/>
    <p:sldId id="310" r:id="rId45"/>
    <p:sldId id="294" r:id="rId46"/>
    <p:sldId id="293" r:id="rId47"/>
    <p:sldId id="275" r:id="rId48"/>
    <p:sldId id="313" r:id="rId49"/>
    <p:sldId id="288" r:id="rId50"/>
    <p:sldId id="332" r:id="rId51"/>
    <p:sldId id="314" r:id="rId52"/>
    <p:sldId id="289" r:id="rId53"/>
    <p:sldId id="331" r:id="rId54"/>
    <p:sldId id="333" r:id="rId55"/>
    <p:sldId id="273" r:id="rId56"/>
    <p:sldId id="286" r:id="rId57"/>
    <p:sldId id="338" r:id="rId58"/>
    <p:sldId id="316" r:id="rId59"/>
    <p:sldId id="317" r:id="rId60"/>
    <p:sldId id="339" r:id="rId61"/>
    <p:sldId id="315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190A0-CDD4-4373-833F-99A099A2A567}" v="6" dt="2023-05-25T16:38:59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99" d="100"/>
          <a:sy n="99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3T12:25:21.471" v="3804" actId="6549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3T12:25:21.471" v="3804" actId="6549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3T12:25:21.471" v="3804" actId="6549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  <pc:docChgLst>
    <pc:chgData name="Emily Crose" userId="5a1598ef78992c55" providerId="LiveId" clId="{809190A0-CDD4-4373-833F-99A099A2A567}"/>
    <pc:docChg chg="undo custSel addSld modSld sldOrd">
      <pc:chgData name="Emily Crose" userId="5a1598ef78992c55" providerId="LiveId" clId="{809190A0-CDD4-4373-833F-99A099A2A567}" dt="2023-05-30T14:10:50.663" v="252" actId="20577"/>
      <pc:docMkLst>
        <pc:docMk/>
      </pc:docMkLst>
      <pc:sldChg chg="modSp mod modNotesTx">
        <pc:chgData name="Emily Crose" userId="5a1598ef78992c55" providerId="LiveId" clId="{809190A0-CDD4-4373-833F-99A099A2A567}" dt="2023-05-25T16:41:59.565" v="236" actId="20577"/>
        <pc:sldMkLst>
          <pc:docMk/>
          <pc:sldMk cId="1938681844" sldId="256"/>
        </pc:sldMkLst>
        <pc:spChg chg="mod">
          <ac:chgData name="Emily Crose" userId="5a1598ef78992c55" providerId="LiveId" clId="{809190A0-CDD4-4373-833F-99A099A2A567}" dt="2023-05-25T16:41:59.565" v="236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09190A0-CDD4-4373-833F-99A099A2A567}" dt="2023-05-25T16:41:46.762" v="234" actId="20577"/>
        <pc:sldMkLst>
          <pc:docMk/>
          <pc:sldMk cId="3013550915" sldId="263"/>
        </pc:sldMkLst>
        <pc:spChg chg="mod">
          <ac:chgData name="Emily Crose" userId="5a1598ef78992c55" providerId="LiveId" clId="{809190A0-CDD4-4373-833F-99A099A2A567}" dt="2023-05-25T16:41:46.762" v="234" actId="20577"/>
          <ac:spMkLst>
            <pc:docMk/>
            <pc:sldMk cId="3013550915" sldId="263"/>
            <ac:spMk id="2" creationId="{4F68AD2C-B46D-FA8F-1E07-13A75AF50670}"/>
          </ac:spMkLst>
        </pc:spChg>
      </pc:sldChg>
      <pc:sldChg chg="ord">
        <pc:chgData name="Emily Crose" userId="5a1598ef78992c55" providerId="LiveId" clId="{809190A0-CDD4-4373-833F-99A099A2A567}" dt="2023-05-23T23:33:32.015" v="89"/>
        <pc:sldMkLst>
          <pc:docMk/>
          <pc:sldMk cId="308818034" sldId="275"/>
        </pc:sldMkLst>
      </pc:sldChg>
      <pc:sldChg chg="ord">
        <pc:chgData name="Emily Crose" userId="5a1598ef78992c55" providerId="LiveId" clId="{809190A0-CDD4-4373-833F-99A099A2A567}" dt="2023-05-24T00:18:14.460" v="154"/>
        <pc:sldMkLst>
          <pc:docMk/>
          <pc:sldMk cId="67221590" sldId="302"/>
        </pc:sldMkLst>
      </pc:sldChg>
      <pc:sldChg chg="ord">
        <pc:chgData name="Emily Crose" userId="5a1598ef78992c55" providerId="LiveId" clId="{809190A0-CDD4-4373-833F-99A099A2A567}" dt="2023-05-23T23:33:51.922" v="91"/>
        <pc:sldMkLst>
          <pc:docMk/>
          <pc:sldMk cId="4199864968" sldId="311"/>
        </pc:sldMkLst>
      </pc:sldChg>
      <pc:sldChg chg="modSp mod">
        <pc:chgData name="Emily Crose" userId="5a1598ef78992c55" providerId="LiveId" clId="{809190A0-CDD4-4373-833F-99A099A2A567}" dt="2023-05-30T14:10:50.663" v="252" actId="20577"/>
        <pc:sldMkLst>
          <pc:docMk/>
          <pc:sldMk cId="3282842818" sldId="313"/>
        </pc:sldMkLst>
        <pc:spChg chg="mod">
          <ac:chgData name="Emily Crose" userId="5a1598ef78992c55" providerId="LiveId" clId="{809190A0-CDD4-4373-833F-99A099A2A567}" dt="2023-05-30T14:10:50.663" v="252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mod">
        <pc:chgData name="Emily Crose" userId="5a1598ef78992c55" providerId="LiveId" clId="{809190A0-CDD4-4373-833F-99A099A2A567}" dt="2023-05-25T16:41:39.768" v="232" actId="20577"/>
        <pc:sldMkLst>
          <pc:docMk/>
          <pc:sldMk cId="374931999" sldId="316"/>
        </pc:sldMkLst>
        <pc:spChg chg="mod">
          <ac:chgData name="Emily Crose" userId="5a1598ef78992c55" providerId="LiveId" clId="{809190A0-CDD4-4373-833F-99A099A2A567}" dt="2023-05-25T16:41:39.768" v="232" actId="20577"/>
          <ac:spMkLst>
            <pc:docMk/>
            <pc:sldMk cId="374931999" sldId="316"/>
            <ac:spMk id="2" creationId="{4F68AD2C-B46D-FA8F-1E07-13A75AF50670}"/>
          </ac:spMkLst>
        </pc:spChg>
      </pc:sldChg>
      <pc:sldChg chg="addSp delSp modSp new mod setBg modClrScheme setClrOvrMap chgLayout">
        <pc:chgData name="Emily Crose" userId="5a1598ef78992c55" providerId="LiveId" clId="{809190A0-CDD4-4373-833F-99A099A2A567}" dt="2023-05-23T23:26:40.662" v="55" actId="26606"/>
        <pc:sldMkLst>
          <pc:docMk/>
          <pc:sldMk cId="3400236348" sldId="331"/>
        </pc:sldMkLst>
        <pc:spChg chg="mod or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2" creationId="{D344FD8F-B07B-BC79-D8AE-81DA47143C86}"/>
          </ac:spMkLst>
        </pc:spChg>
        <pc:spChg chg="del">
          <ac:chgData name="Emily Crose" userId="5a1598ef78992c55" providerId="LiveId" clId="{809190A0-CDD4-4373-833F-99A099A2A567}" dt="2023-05-23T23:26:08.087" v="49" actId="700"/>
          <ac:spMkLst>
            <pc:docMk/>
            <pc:sldMk cId="3400236348" sldId="331"/>
            <ac:spMk id="3" creationId="{E1E88D19-FBF3-7C0C-1A9F-D57DA1CE8104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14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0" creationId="{DE4D62F9-188E-4530-84C2-24BDEE4BEB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2" creationId="{757B325C-3E35-45CF-9D07-3BCB281F3B9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4" creationId="{C24BEC42-AFF3-40D1-93A2-A27A42E1E23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6" creationId="{608F427C-1EC9-4280-9367-F2B3AA063E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8" creationId="{F98810A7-E114-447A-A7D6-69B27CFB5650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2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5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5" creationId="{F6618012-B6C9-3BAC-64F1-6400588EFC8B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0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2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6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8" creationId="{69F01145-BEA3-4CBF-AA21-10077B948CA8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0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3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4" creationId="{69F01145-BEA3-4CBF-AA21-10077B948CA8}"/>
          </ac:picMkLst>
        </pc:picChg>
      </pc:sldChg>
      <pc:sldChg chg="addSp delSp modSp new mod setBg modClrScheme delDesignElem chgLayout">
        <pc:chgData name="Emily Crose" userId="5a1598ef78992c55" providerId="LiveId" clId="{809190A0-CDD4-4373-833F-99A099A2A567}" dt="2023-05-23T23:30:42.551" v="63" actId="26606"/>
        <pc:sldMkLst>
          <pc:docMk/>
          <pc:sldMk cId="1800715671" sldId="332"/>
        </pc:sldMkLst>
        <pc:spChg chg="del mod ord">
          <ac:chgData name="Emily Crose" userId="5a1598ef78992c55" providerId="LiveId" clId="{809190A0-CDD4-4373-833F-99A099A2A567}" dt="2023-05-23T23:30:27.198" v="60" actId="700"/>
          <ac:spMkLst>
            <pc:docMk/>
            <pc:sldMk cId="1800715671" sldId="332"/>
            <ac:spMk id="2" creationId="{37706662-3F59-4A8C-18DD-3036EF9E6536}"/>
          </ac:spMkLst>
        </pc:spChg>
        <pc:spChg chg="del">
          <ac:chgData name="Emily Crose" userId="5a1598ef78992c55" providerId="LiveId" clId="{809190A0-CDD4-4373-833F-99A099A2A567}" dt="2023-05-23T23:30:09.100" v="57"/>
          <ac:spMkLst>
            <pc:docMk/>
            <pc:sldMk cId="1800715671" sldId="332"/>
            <ac:spMk id="3" creationId="{1FFF8C47-C50B-8EC8-81E3-5263EC56A9CF}"/>
          </ac:spMkLst>
        </pc:spChg>
        <pc:spChg chg="add del mod ord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6" creationId="{901C998E-3919-BC6D-DB08-37F4925BD5AB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2" creationId="{9A6C928E-4252-4F33-8C34-E50A12A3170B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15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21" creationId="{DE4D62F9-188E-4530-84C2-24BDEE4BEB82}"/>
          </ac:spMkLst>
        </pc:spChg>
        <pc:picChg chg="add mod ord">
          <ac:chgData name="Emily Crose" userId="5a1598ef78992c55" providerId="LiveId" clId="{809190A0-CDD4-4373-833F-99A099A2A567}" dt="2023-05-23T23:30:42.551" v="63" actId="26606"/>
          <ac:picMkLst>
            <pc:docMk/>
            <pc:sldMk cId="1800715671" sldId="332"/>
            <ac:picMk id="5" creationId="{D2919E74-3B04-C781-E8A6-C49AFED4A5A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1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3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7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9" creationId="{69F01145-BEA3-4CBF-AA21-10077B948CA8}"/>
          </ac:picMkLst>
        </pc:picChg>
      </pc:sldChg>
      <pc:sldChg chg="addSp modSp new mod setBg">
        <pc:chgData name="Emily Crose" userId="5a1598ef78992c55" providerId="LiveId" clId="{809190A0-CDD4-4373-833F-99A099A2A567}" dt="2023-05-23T23:32:56.260" v="85" actId="20577"/>
        <pc:sldMkLst>
          <pc:docMk/>
          <pc:sldMk cId="4096862743" sldId="333"/>
        </pc:sldMkLst>
        <pc:spChg chg="mod">
          <ac:chgData name="Emily Crose" userId="5a1598ef78992c55" providerId="LiveId" clId="{809190A0-CDD4-4373-833F-99A099A2A567}" dt="2023-05-23T23:32:56.260" v="85" actId="20577"/>
          <ac:spMkLst>
            <pc:docMk/>
            <pc:sldMk cId="4096862743" sldId="333"/>
            <ac:spMk id="2" creationId="{C709231B-A144-DDCA-8DD8-12EC51029373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3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9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4" creationId="{F2216C21-7C2C-F10A-9DAE-9A1DFA72817D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9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5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7" creationId="{69F01145-BEA3-4CBF-AA21-10077B948CA8}"/>
          </ac:picMkLst>
        </pc:picChg>
      </pc:sldChg>
      <pc:sldChg chg="addSp modSp new mod ord setBg">
        <pc:chgData name="Emily Crose" userId="5a1598ef78992c55" providerId="LiveId" clId="{809190A0-CDD4-4373-833F-99A099A2A567}" dt="2023-05-24T00:16:20.686" v="151"/>
        <pc:sldMkLst>
          <pc:docMk/>
          <pc:sldMk cId="1726762213" sldId="334"/>
        </pc:sldMkLst>
        <pc:spChg chg="mo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" creationId="{3F068BB1-DBC3-3E22-F15A-BCE6CE62BF4E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0" creationId="{A4322390-8B58-46BE-88EB-D9FD30C08743}"/>
          </ac:spMkLst>
        </pc:sp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4" creationId="{4AC5C66B-7FB7-7AEA-FAB2-87CD750EE316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6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809190A0-CDD4-4373-833F-99A099A2A567}" dt="2023-05-24T00:12:18.715" v="149" actId="26606"/>
        <pc:sldMkLst>
          <pc:docMk/>
          <pc:sldMk cId="3628048417" sldId="335"/>
        </pc:sldMkLst>
        <pc:spChg chg="del mod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" creationId="{D94E54F4-D15E-5AA4-1300-4486463E229C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6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7" creationId="{9A6C928E-4252-4F33-8C34-E50A12A3170B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3" creationId="{4AC0CD9D-7610-4620-93B4-798CCD9AB581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9" creationId="{DE4D62F9-188E-4530-84C2-24BDEE4BEB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1" creationId="{757B325C-3E35-45CF-9D07-3BCB281F3B9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3" creationId="{C24BEC42-AFF3-40D1-93A2-A27A42E1E23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5" creationId="{608F427C-1EC9-4280-9367-F2B3AA063E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7" creationId="{F98810A7-E114-447A-A7D6-69B27CFB5650}"/>
          </ac:spMkLst>
        </pc:spChg>
        <pc:picChg chg="add mod">
          <ac:chgData name="Emily Crose" userId="5a1598ef78992c55" providerId="LiveId" clId="{809190A0-CDD4-4373-833F-99A099A2A567}" dt="2023-05-24T00:12:18.715" v="149" actId="26606"/>
          <ac:picMkLst>
            <pc:docMk/>
            <pc:sldMk cId="3628048417" sldId="335"/>
            <ac:picMk id="4" creationId="{51CEAE32-0BB0-A3DC-461E-0BA40B0B43A3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9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1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5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7" creationId="{69F01145-BEA3-4CBF-AA21-10077B948CA8}"/>
          </ac:picMkLst>
        </pc:picChg>
      </pc:sldChg>
      <pc:sldChg chg="addSp delSp modSp new mod setBg modClrScheme chgLayout">
        <pc:chgData name="Emily Crose" userId="5a1598ef78992c55" providerId="LiveId" clId="{809190A0-CDD4-4373-833F-99A099A2A567}" dt="2023-05-24T00:18:32.827" v="158" actId="26606"/>
        <pc:sldMkLst>
          <pc:docMk/>
          <pc:sldMk cId="3930948656" sldId="336"/>
        </pc:sldMkLst>
        <pc:spChg chg="del">
          <ac:chgData name="Emily Crose" userId="5a1598ef78992c55" providerId="LiveId" clId="{809190A0-CDD4-4373-833F-99A099A2A567}" dt="2023-05-24T00:18:29.457" v="157" actId="700"/>
          <ac:spMkLst>
            <pc:docMk/>
            <pc:sldMk cId="3930948656" sldId="336"/>
            <ac:spMk id="2" creationId="{5D2FF692-CAF3-E56C-BCAB-334450B69378}"/>
          </ac:spMkLst>
        </pc:spChg>
        <pc:spChg chg="del">
          <ac:chgData name="Emily Crose" userId="5a1598ef78992c55" providerId="LiveId" clId="{809190A0-CDD4-4373-833F-99A099A2A567}" dt="2023-05-24T00:18:25.083" v="155"/>
          <ac:spMkLst>
            <pc:docMk/>
            <pc:sldMk cId="3930948656" sldId="336"/>
            <ac:spMk id="3" creationId="{A2F13D98-E4A8-E0F2-DA73-7DA9F6A5A924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2" creationId="{9A6C928E-4252-4F33-8C34-E50A12A3170B}"/>
          </ac:spMkLst>
        </pc:spChg>
        <pc:picChg chg="add mod ord">
          <ac:chgData name="Emily Crose" userId="5a1598ef78992c55" providerId="LiveId" clId="{809190A0-CDD4-4373-833F-99A099A2A567}" dt="2023-05-24T00:18:32.827" v="158" actId="26606"/>
          <ac:picMkLst>
            <pc:docMk/>
            <pc:sldMk cId="3930948656" sldId="336"/>
            <ac:picMk id="5" creationId="{5253CA14-209B-CCE4-E687-78FFC196CD2C}"/>
          </ac:picMkLst>
        </pc:picChg>
      </pc:sldChg>
      <pc:sldChg chg="add">
        <pc:chgData name="Emily Crose" userId="5a1598ef78992c55" providerId="LiveId" clId="{809190A0-CDD4-4373-833F-99A099A2A567}" dt="2023-05-25T16:38:59.824" v="159"/>
        <pc:sldMkLst>
          <pc:docMk/>
          <pc:sldMk cId="3255810271" sldId="337"/>
        </pc:sldMkLst>
      </pc:sldChg>
      <pc:sldChg chg="addSp delSp modSp new mod setBg modClrScheme addAnim chgLayout">
        <pc:chgData name="Emily Crose" userId="5a1598ef78992c55" providerId="LiveId" clId="{809190A0-CDD4-4373-833F-99A099A2A567}" dt="2023-05-25T16:40:31.279" v="226"/>
        <pc:sldMkLst>
          <pc:docMk/>
          <pc:sldMk cId="3996447935" sldId="338"/>
        </pc:sldMkLst>
        <pc:spChg chg="mod or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2" creationId="{F7C38D7E-9DF3-2BBE-4A7D-B6B67CC6F411}"/>
          </ac:spMkLst>
        </pc:spChg>
        <pc:spChg chg="del">
          <ac:chgData name="Emily Crose" userId="5a1598ef78992c55" providerId="LiveId" clId="{809190A0-CDD4-4373-833F-99A099A2A567}" dt="2023-05-25T16:40:27.490" v="224" actId="700"/>
          <ac:spMkLst>
            <pc:docMk/>
            <pc:sldMk cId="3996447935" sldId="338"/>
            <ac:spMk id="3" creationId="{5EAD7212-D729-54D7-B603-79EA759AABFC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20" creationId="{C885E190-58DD-42DD-A4A8-401E15C92A52}"/>
          </ac:spMkLst>
        </pc:sp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4" creationId="{E8C996A3-B85C-ADB0-1DDD-E89C3BB9BAC3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809190A0-CDD4-4373-833F-99A099A2A567}" dt="2023-05-25T16:42:30.484" v="251" actId="26606"/>
        <pc:sldMkLst>
          <pc:docMk/>
          <pc:sldMk cId="2360668712" sldId="339"/>
        </pc:sldMkLst>
        <pc:spChg chg="mo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" creationId="{A9A8A290-E11E-058B-9719-024AC3565E49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1" creationId="{4FA533C5-33E3-4611-AF9F-72811D8B26A6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7" creationId="{87F0FDC4-AD8C-47D9-9131-623C98ADB0AE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9" creationId="{DDCA251B-4F28-43A9-A5FD-47101E24C81F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1" creationId="{27B3E067-68A1-4E6F-8B2A-DF0DC2803F92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3" creationId="{148F0EEF-7B63-4EC4-96D4-6AFBF46B1A58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5" creationId="{4FB5E673-6D85-4457-A048-FD09048DCECA}"/>
          </ac:spMkLst>
        </pc:sp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7" creationId="{91B28F63-CF00-448F-B141-FE33C33B1891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9" creationId="{2AE609E2-8522-44E4-9077-980E5BCF3E14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13" creationId="{8949AD42-25FD-4C3D-9EEE-B7FEC5809988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15" creationId="{6AC7D913-60B7-4603-881B-831DA5D3A9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VLANs?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2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1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ful pins connected with a thread">
            <a:extLst>
              <a:ext uri="{FF2B5EF4-FFF2-40B4-BE49-F238E27FC236}">
                <a16:creationId xmlns:a16="http://schemas.microsoft.com/office/drawing/2014/main" id="{4AC5C66B-7FB7-7AEA-FAB2-87CD750EE3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68BB1-DBC3-3E22-F15A-BCE6CE62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tx1"/>
                </a:solidFill>
              </a:rPr>
              <a:t>Stateful vs. Stateless Networking</a:t>
            </a:r>
          </a:p>
        </p:txBody>
      </p:sp>
    </p:spTree>
    <p:extLst>
      <p:ext uri="{BB962C8B-B14F-4D97-AF65-F5344CB8AC3E}">
        <p14:creationId xmlns:p14="http://schemas.microsoft.com/office/powerpoint/2010/main" val="172676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text, screenshot, software, design&#10;&#10;Description automatically generated">
            <a:extLst>
              <a:ext uri="{FF2B5EF4-FFF2-40B4-BE49-F238E27FC236}">
                <a16:creationId xmlns:a16="http://schemas.microsoft.com/office/drawing/2014/main" id="{51CEAE32-0BB0-A3DC-461E-0BA40B0B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804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767A-750C-3997-3465-2B801CFD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1688-F364-BFAB-1423-0497025F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325581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EBEBEB"/>
                </a:solidFill>
              </a:rPr>
              <a:t>Layer 6 –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multicast broadcast&#10;&#10;Description automatically generated with medium confidence">
            <a:extLst>
              <a:ext uri="{FF2B5EF4-FFF2-40B4-BE49-F238E27FC236}">
                <a16:creationId xmlns:a16="http://schemas.microsoft.com/office/drawing/2014/main" id="{5253CA14-209B-CCE4-E687-78FFC196CD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0948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F0282-E686-426F-DC81-F4DDF13CE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31478"/>
            <a:ext cx="6270662" cy="47945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/>
              <a:t>Apple TV</a:t>
            </a:r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D2919E74-3B04-C781-E8A6-C49AFED4A5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58996" y="643467"/>
            <a:ext cx="807400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0715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FD8F-B07B-BC79-D8AE-81DA4714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LANs and VLANs</a:t>
            </a:r>
          </a:p>
        </p:txBody>
      </p:sp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F6618012-B6C9-3BAC-64F1-6400588EF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386533"/>
            <a:ext cx="5450557" cy="40844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023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231B-A144-DDCA-8DD8-12EC5102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Trunk Native VLAN</a:t>
            </a:r>
          </a:p>
        </p:txBody>
      </p:sp>
      <p:pic>
        <p:nvPicPr>
          <p:cNvPr id="4" name="Picture 3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F2216C21-7C2C-F10A-9DAE-9A1DFA728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506226"/>
            <a:ext cx="5450557" cy="38450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6862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n electronic circuit board in blue colour">
            <a:extLst>
              <a:ext uri="{FF2B5EF4-FFF2-40B4-BE49-F238E27FC236}">
                <a16:creationId xmlns:a16="http://schemas.microsoft.com/office/drawing/2014/main" id="{E8C996A3-B85C-ADB0-1DDD-E89C3BB9BA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38D7E-9DF3-2BBE-4A7D-B6B67CC6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Software Underpins All Of This!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64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8A290-E11E-058B-9719-024AC356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Day 3 Preview</a:t>
            </a:r>
          </a:p>
        </p:txBody>
      </p:sp>
    </p:spTree>
    <p:extLst>
      <p:ext uri="{BB962C8B-B14F-4D97-AF65-F5344CB8AC3E}">
        <p14:creationId xmlns:p14="http://schemas.microsoft.com/office/powerpoint/2010/main" val="236066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1241</TotalTime>
  <Words>523</Words>
  <Application>Microsoft Office PowerPoint</Application>
  <PresentationFormat>Widescreen</PresentationFormat>
  <Paragraphs>154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1 recap</vt:lpstr>
      <vt:lpstr>Contact info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10 minute break</vt:lpstr>
      <vt:lpstr>TCP VS. UDP</vt:lpstr>
      <vt:lpstr>Stateful vs. Stateless Networking</vt:lpstr>
      <vt:lpstr>PowerPoint Presentation</vt:lpstr>
      <vt:lpstr>TCP Handling</vt:lpstr>
      <vt:lpstr>TCP 3-Way Handshake</vt:lpstr>
      <vt:lpstr>Explain TCP In A Gif</vt:lpstr>
      <vt:lpstr>UDP Handling</vt:lpstr>
      <vt:lpstr>PowerPoint Presentation</vt:lpstr>
      <vt:lpstr>Explain UDP In A Gif</vt:lpstr>
      <vt:lpstr>Discussion: TCP Apps &amp; UDP Apps</vt:lpstr>
      <vt:lpstr>Layer 5 – Session</vt:lpstr>
      <vt:lpstr>Layer 5</vt:lpstr>
      <vt:lpstr>Layer 6 – Presentation</vt:lpstr>
      <vt:lpstr>Layer 6</vt:lpstr>
      <vt:lpstr>Layer 7 – Application</vt:lpstr>
      <vt:lpstr>Layer 7</vt:lpstr>
      <vt:lpstr>PowerPoint Presentation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10 minute break</vt:lpstr>
      <vt:lpstr>Local Area Network (LAN)</vt:lpstr>
      <vt:lpstr>Basic Network Topology</vt:lpstr>
      <vt:lpstr>PowerPoint Presentation</vt:lpstr>
      <vt:lpstr>Wide Area Network (WAN)</vt:lpstr>
      <vt:lpstr>Complex Network Topology</vt:lpstr>
      <vt:lpstr>LANs and VLANs</vt:lpstr>
      <vt:lpstr>Trunk Native VLAN</vt:lpstr>
      <vt:lpstr>How Do Apps Access Information?</vt:lpstr>
      <vt:lpstr>Local &amp; Remote Information</vt:lpstr>
      <vt:lpstr>Software Underpins All Of This!</vt:lpstr>
      <vt:lpstr>Day 2 Recap</vt:lpstr>
      <vt:lpstr>Question or Clarifications?</vt:lpstr>
      <vt:lpstr>Day 3 Preview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2023-05-30T14:11:00Z</dcterms:modified>
</cp:coreProperties>
</file>